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5" r:id="rId11"/>
    <p:sldId id="271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86" autoAdjust="0"/>
  </p:normalViewPr>
  <p:slideViewPr>
    <p:cSldViewPr>
      <p:cViewPr varScale="1">
        <p:scale>
          <a:sx n="60" d="100"/>
          <a:sy n="60" d="100"/>
        </p:scale>
        <p:origin x="-165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4E0FD-09B3-4269-8210-737329184F97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6E8D0-6E99-43EF-8481-D66166DA55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dirty="0" smtClean="0"/>
              <a:t>NIH</a:t>
            </a:r>
            <a:r>
              <a:rPr lang="en-US" baseline="0" dirty="0" smtClean="0"/>
              <a:t> main goal: research, studying the causes, prevention, detection, diagnosis, and treatment-&gt; divides up funding based on </a:t>
            </a:r>
            <a:r>
              <a:rPr lang="en-US" baseline="0" dirty="0" err="1" smtClean="0"/>
              <a:t>whats</a:t>
            </a:r>
            <a:r>
              <a:rPr lang="en-US" baseline="0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necessary to make most rapid progress against cancer as possible</a:t>
            </a: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Most</a:t>
            </a:r>
            <a:r>
              <a:rPr lang="en-US" baseline="0" dirty="0" smtClean="0"/>
              <a:t> common cancer of the female reproductive system</a:t>
            </a:r>
          </a:p>
          <a:p>
            <a:pPr marL="228600" indent="-228600">
              <a:buAutoNum type="arabicPeriod"/>
            </a:pPr>
            <a:r>
              <a:rPr lang="en-US" dirty="0" smtClean="0"/>
              <a:t>Mostly</a:t>
            </a:r>
            <a:r>
              <a:rPr lang="en-US" baseline="0" dirty="0" smtClean="0"/>
              <a:t> postmenopausal women, 25% before menopause</a:t>
            </a:r>
          </a:p>
          <a:p>
            <a:pPr marL="228600" indent="-228600"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abnormal bleeding, unusual vaginal discharge, weight loss, and pelvic pain/pressure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Not only in the number it affects but also most advertised</a:t>
            </a:r>
          </a:p>
          <a:p>
            <a:pPr marL="228600" indent="-228600">
              <a:buAutoNum type="arabicPeriod"/>
            </a:pPr>
            <a:r>
              <a:rPr lang="en-US" dirty="0" smtClean="0"/>
              <a:t>1 in every</a:t>
            </a:r>
            <a:r>
              <a:rPr lang="en-US" baseline="0" dirty="0" smtClean="0"/>
              <a:t> 8</a:t>
            </a:r>
          </a:p>
          <a:p>
            <a:pPr marL="228600" indent="-228600">
              <a:buAutoNum type="arabicPeriod"/>
            </a:pPr>
            <a:r>
              <a:rPr lang="en-US" dirty="0" smtClean="0"/>
              <a:t>Effects women</a:t>
            </a:r>
            <a:r>
              <a:rPr lang="en-US" baseline="0" dirty="0" smtClean="0"/>
              <a:t> not just physically but emotionally and physiologically</a:t>
            </a:r>
            <a:endParaRPr lang="en-US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Endometrial-hysterectomy(removal</a:t>
            </a:r>
            <a:r>
              <a:rPr lang="en-US" baseline="0" dirty="0" smtClean="0"/>
              <a:t> of their uterus), and removal of both their ovaries and fallopian tubes; there are common practices;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how you still thought there had to be a better way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Looked at old</a:t>
            </a:r>
            <a:r>
              <a:rPr lang="en-US" baseline="0" dirty="0" smtClean="0"/>
              <a:t> notes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Looked for more general information</a:t>
            </a:r>
          </a:p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Filmed myself-&gt; what</a:t>
            </a:r>
            <a:r>
              <a:rPr lang="en-US" baseline="0" dirty="0" smtClean="0"/>
              <a:t> I talked about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Give examples of the questions you asked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 editing process</a:t>
            </a:r>
          </a:p>
          <a:p>
            <a:pPr marL="228600" indent="-228600">
              <a:buNone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E8D0-6E99-43EF-8481-D66166DA55D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109EE40-9542-470F-81D9-A9C63A63A07C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3D7959C-179C-44E2-83FC-23F29DD50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5516562"/>
          </a:xfrm>
        </p:spPr>
        <p:txBody>
          <a:bodyPr/>
          <a:lstStyle/>
          <a:p>
            <a:pPr algn="ctr"/>
            <a:r>
              <a:rPr lang="en-US" dirty="0" smtClean="0"/>
              <a:t>Between the years 2008 and 2010, Endometrial cancer received 2.9 million dollars less </a:t>
            </a:r>
            <a:r>
              <a:rPr lang="en-US" dirty="0" smtClean="0"/>
              <a:t>from the NIH to fund cancer research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Sharing what I learned…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Showing the video to the HOSA club at CHS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change in perspective…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GP Pics\Winter 2012 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4672331" cy="3505200"/>
          </a:xfrm>
          <a:prstGeom prst="rect">
            <a:avLst/>
          </a:prstGeom>
          <a:noFill/>
        </p:spPr>
      </p:pic>
      <p:pic>
        <p:nvPicPr>
          <p:cNvPr id="4099" name="Picture 3" descr="F:\GP Pics\Winter 2012 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0"/>
            <a:ext cx="4495800" cy="3505200"/>
          </a:xfrm>
          <a:prstGeom prst="rect">
            <a:avLst/>
          </a:prstGeom>
          <a:noFill/>
        </p:spPr>
      </p:pic>
      <p:pic>
        <p:nvPicPr>
          <p:cNvPr id="4100" name="Picture 4" descr="F:\GP Pics\Winter 2012 0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5200"/>
            <a:ext cx="4648200" cy="3352800"/>
          </a:xfrm>
          <a:prstGeom prst="rect">
            <a:avLst/>
          </a:prstGeom>
          <a:noFill/>
        </p:spPr>
      </p:pic>
      <p:pic>
        <p:nvPicPr>
          <p:cNvPr id="4101" name="Picture 5" descr="F:\GP Pics\Winter 2012 03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3033183"/>
            <a:ext cx="4495800" cy="38248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Elias Sanchez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295400"/>
            <a:ext cx="4267200" cy="5105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Elias Sanchez is works for G&amp;E building airplane engines and also has his own Photography business.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interview was an on camera interview, Elias shared his knowledge of photography and was always ready to put in his thoughts and any advice.</a:t>
            </a:r>
          </a:p>
        </p:txBody>
      </p:sp>
      <p:pic>
        <p:nvPicPr>
          <p:cNvPr id="1026" name="Picture 2" descr="F:\GP Pics\DSCN2467 - Copy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371600"/>
            <a:ext cx="37719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and Successes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Challenges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Finding a mentor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Relying too much on a single interviewee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Working with movie maker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Successes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Used movie maker successfully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interview itself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 Learned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different way to look at cancer research funding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Using Windows Movie Maker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Public speaking skills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2667000"/>
            <a:ext cx="6480048" cy="230124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Thank you for your time.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267200"/>
            <a:ext cx="6480175" cy="685800"/>
          </a:xfrm>
        </p:spPr>
        <p:txBody>
          <a:bodyPr/>
          <a:lstStyle/>
          <a:p>
            <a:r>
              <a:rPr lang="en-US" dirty="0" smtClean="0"/>
              <a:t>Do you have any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Is there Enough Funding aimed at endometrial cancer Research?</a:t>
            </a:r>
            <a:endParaRPr/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r>
              <a:rPr lang="en-US" smtClean="0"/>
              <a:t>Gabriela Rodriguez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Looking at Endometrial Cancer…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Commonly known as Uterine cancer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Received the least amount of funding from the NIH in 2010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Who does it affect?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Symptoms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Looking at Breast Cancer…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Can affe</a:t>
            </a:r>
            <a:r>
              <a:rPr lang="en-US" dirty="0" smtClean="0"/>
              <a:t>ct both men and women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Most “popular”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Will affect 12% of women in the US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Effect one women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Endometrial Cancer vs. Breast Cancer…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Endometrial</a:t>
            </a:r>
          </a:p>
          <a:p>
            <a:r>
              <a:rPr lang="en-US" dirty="0" smtClean="0"/>
              <a:t>Very few treatment options</a:t>
            </a:r>
          </a:p>
          <a:p>
            <a:pPr lvl="1"/>
            <a:r>
              <a:rPr lang="en-US" dirty="0" smtClean="0"/>
              <a:t>No standardized treatment plan</a:t>
            </a:r>
          </a:p>
          <a:p>
            <a:r>
              <a:rPr lang="en-US" dirty="0" smtClean="0"/>
              <a:t>Positive outlooks</a:t>
            </a:r>
          </a:p>
          <a:p>
            <a:pPr lvl="1"/>
            <a:r>
              <a:rPr lang="en-US" dirty="0" smtClean="0"/>
              <a:t>84% across all stages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Breast</a:t>
            </a:r>
          </a:p>
          <a:p>
            <a:r>
              <a:rPr lang="en-US" dirty="0" smtClean="0"/>
              <a:t>Survival rate at Stage 1 is 98%</a:t>
            </a:r>
          </a:p>
          <a:p>
            <a:r>
              <a:rPr lang="en-US" dirty="0" smtClean="0"/>
              <a:t>Mammograms and Self Breast Exams</a:t>
            </a:r>
          </a:p>
          <a:p>
            <a:r>
              <a:rPr lang="en-US" dirty="0" smtClean="0"/>
              <a:t>Second highest cause of death by cancer in women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Womenhood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algn="ctr"/>
            <a:r>
              <a:rPr lang="en-US" dirty="0" smtClean="0"/>
              <a:t>Because I researched cancer </a:t>
            </a:r>
            <a:r>
              <a:rPr lang="en-US" dirty="0" smtClean="0"/>
              <a:t>research funding</a:t>
            </a:r>
            <a:r>
              <a:rPr lang="en-US" dirty="0" smtClean="0"/>
              <a:t>, I decided to make a video presentation of my interview with an Oncologist for my product in order to learn more about cancer research funding.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Refreshing my memory…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mtClean="0"/>
              <a:t>Looking over research done previously</a:t>
            </a:r>
          </a:p>
          <a:p>
            <a:pPr>
              <a:lnSpc>
                <a:spcPct val="200000"/>
              </a:lnSpc>
            </a:pPr>
            <a:r>
              <a:rPr lang="en-US" smtClean="0"/>
              <a:t>Finding additional research</a:t>
            </a:r>
          </a:p>
          <a:p>
            <a:pPr>
              <a:lnSpc>
                <a:spcPct val="200000"/>
              </a:lnSpc>
            </a:pPr>
            <a:r>
              <a:rPr lang="en-US" smtClean="0"/>
              <a:t>Coming up with the interview questions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the video…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Filming the introduction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Interviewing Dr. Russell Anderson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Editing</a:t>
            </a:r>
          </a:p>
          <a:p>
            <a:pPr algn="just">
              <a:lnSpc>
                <a:spcPct val="200000"/>
              </a:lnSpc>
              <a:buNone/>
            </a:pPr>
            <a:endParaRPr lang="en-US" dirty="0" smtClean="0"/>
          </a:p>
          <a:p>
            <a:pPr algn="just">
              <a:lnSpc>
                <a:spcPct val="200000"/>
              </a:lnSpc>
              <a:buFont typeface="Wingdings 2" pitchFamily="18" charset="2"/>
              <a:buNone/>
            </a:pPr>
            <a:endParaRPr lang="en-US" dirty="0" smtClean="0"/>
          </a:p>
          <a:p>
            <a:pPr algn="just"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2050" name="Picture 2" descr="F:\GP Pics\DSCN229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295400"/>
            <a:ext cx="47244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GP Pics\Winter 2012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4875478" cy="3657599"/>
          </a:xfrm>
          <a:prstGeom prst="rect">
            <a:avLst/>
          </a:prstGeom>
          <a:noFill/>
        </p:spPr>
      </p:pic>
      <p:pic>
        <p:nvPicPr>
          <p:cNvPr id="3075" name="Picture 3" descr="F:\GP Pics\DSCN22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0"/>
            <a:ext cx="4177917" cy="2743200"/>
          </a:xfrm>
          <a:prstGeom prst="rect">
            <a:avLst/>
          </a:prstGeom>
          <a:noFill/>
        </p:spPr>
      </p:pic>
      <p:pic>
        <p:nvPicPr>
          <p:cNvPr id="3076" name="Picture 4" descr="F:\GP Pics\Winter 2012 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657600"/>
            <a:ext cx="3352800" cy="3200400"/>
          </a:xfrm>
          <a:prstGeom prst="rect">
            <a:avLst/>
          </a:prstGeom>
          <a:noFill/>
        </p:spPr>
      </p:pic>
      <p:pic>
        <p:nvPicPr>
          <p:cNvPr id="3077" name="Picture 5" descr="F:\GP Pics\DSCN229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2819400"/>
            <a:ext cx="3124200" cy="4038600"/>
          </a:xfrm>
          <a:prstGeom prst="rect">
            <a:avLst/>
          </a:prstGeom>
          <a:noFill/>
        </p:spPr>
      </p:pic>
      <p:pic>
        <p:nvPicPr>
          <p:cNvPr id="3078" name="Picture 6" descr="F:\GP Pics\Winter 2012 01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2819400"/>
            <a:ext cx="3048000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79</TotalTime>
  <Words>474</Words>
  <Application>Microsoft Office PowerPoint</Application>
  <PresentationFormat>On-screen Show (4:3)</PresentationFormat>
  <Paragraphs>74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Between the years 2008 and 2010, Endometrial cancer received 2.9 million dollars less from the NIH to fund cancer research</vt:lpstr>
      <vt:lpstr>Is there Enough Funding aimed at endometrial cancer Research?</vt:lpstr>
      <vt:lpstr>Looking at Endometrial Cancer…</vt:lpstr>
      <vt:lpstr>Looking at Breast Cancer…</vt:lpstr>
      <vt:lpstr>Endometrial Cancer vs. Breast Cancer…</vt:lpstr>
      <vt:lpstr>Because I researched cancer research funding, I decided to make a video presentation of my interview with an Oncologist for my product in order to learn more about cancer research funding.</vt:lpstr>
      <vt:lpstr>Refreshing my memory…</vt:lpstr>
      <vt:lpstr>Making the video…</vt:lpstr>
      <vt:lpstr>Slide 9</vt:lpstr>
      <vt:lpstr>Sharing what I learned…</vt:lpstr>
      <vt:lpstr>Slide 11</vt:lpstr>
      <vt:lpstr>Elias Sanchez</vt:lpstr>
      <vt:lpstr>Challenges and Successes</vt:lpstr>
      <vt:lpstr>What I Learned</vt:lpstr>
      <vt:lpstr>Thank you for your time.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Hook</dc:title>
  <dc:creator>Angie</dc:creator>
  <cp:lastModifiedBy>Angie</cp:lastModifiedBy>
  <cp:revision>4</cp:revision>
  <dcterms:created xsi:type="dcterms:W3CDTF">2012-12-10T02:50:57Z</dcterms:created>
  <dcterms:modified xsi:type="dcterms:W3CDTF">2012-12-10T23:48:12Z</dcterms:modified>
</cp:coreProperties>
</file>